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2458FC-8D48-4A5A-A6BF-867DFBCA5C28}" v="1" dt="2024-03-03T17:58:43.0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B8C0208E-A53F-4B95-B3FA-617973A97316}"/>
    <pc:docChg chg="undo custSel addSld modSld">
      <pc:chgData name="Christie Shaji" userId="5d1578076b518fb4" providerId="LiveId" clId="{B8C0208E-A53F-4B95-B3FA-617973A97316}" dt="2024-01-05T13:18:16.121" v="28"/>
      <pc:docMkLst>
        <pc:docMk/>
      </pc:docMkLst>
      <pc:sldChg chg="addSp delSp modSp new mod">
        <pc:chgData name="Christie Shaji" userId="5d1578076b518fb4" providerId="LiveId" clId="{B8C0208E-A53F-4B95-B3FA-617973A97316}" dt="2024-01-05T13:17:03.869" v="16" actId="20577"/>
        <pc:sldMkLst>
          <pc:docMk/>
          <pc:sldMk cId="121099896" sldId="256"/>
        </pc:sldMkLst>
        <pc:spChg chg="mod">
          <ac:chgData name="Christie Shaji" userId="5d1578076b518fb4" providerId="LiveId" clId="{B8C0208E-A53F-4B95-B3FA-617973A97316}" dt="2024-01-05T13:16:37.680" v="12"/>
          <ac:spMkLst>
            <pc:docMk/>
            <pc:sldMk cId="121099896" sldId="256"/>
            <ac:spMk id="2" creationId="{9ADE490D-D037-3A41-F753-84BB659AA21B}"/>
          </ac:spMkLst>
        </pc:spChg>
        <pc:spChg chg="del">
          <ac:chgData name="Christie Shaji" userId="5d1578076b518fb4" providerId="LiveId" clId="{B8C0208E-A53F-4B95-B3FA-617973A97316}" dt="2024-01-05T13:16:01.436" v="1" actId="478"/>
          <ac:spMkLst>
            <pc:docMk/>
            <pc:sldMk cId="121099896" sldId="256"/>
            <ac:spMk id="3" creationId="{8945F2D5-3324-70F3-42EF-5140FA62E5D5}"/>
          </ac:spMkLst>
        </pc:spChg>
        <pc:spChg chg="add mod">
          <ac:chgData name="Christie Shaji" userId="5d1578076b518fb4" providerId="LiveId" clId="{B8C0208E-A53F-4B95-B3FA-617973A97316}" dt="2024-01-05T13:17:03.869" v="16" actId="20577"/>
          <ac:spMkLst>
            <pc:docMk/>
            <pc:sldMk cId="121099896" sldId="256"/>
            <ac:spMk id="4" creationId="{F9655D23-73F5-0348-F63F-53760635BC0A}"/>
          </ac:spMkLst>
        </pc:spChg>
      </pc:sldChg>
      <pc:sldChg chg="modSp add mod">
        <pc:chgData name="Christie Shaji" userId="5d1578076b518fb4" providerId="LiveId" clId="{B8C0208E-A53F-4B95-B3FA-617973A97316}" dt="2024-01-05T13:17:55.601" v="26"/>
        <pc:sldMkLst>
          <pc:docMk/>
          <pc:sldMk cId="4218593078" sldId="257"/>
        </pc:sldMkLst>
        <pc:spChg chg="mod">
          <ac:chgData name="Christie Shaji" userId="5d1578076b518fb4" providerId="LiveId" clId="{B8C0208E-A53F-4B95-B3FA-617973A97316}" dt="2024-01-05T13:17:23.858" v="21"/>
          <ac:spMkLst>
            <pc:docMk/>
            <pc:sldMk cId="4218593078" sldId="257"/>
            <ac:spMk id="2" creationId="{9ADE490D-D037-3A41-F753-84BB659AA21B}"/>
          </ac:spMkLst>
        </pc:spChg>
        <pc:spChg chg="mod">
          <ac:chgData name="Christie Shaji" userId="5d1578076b518fb4" providerId="LiveId" clId="{B8C0208E-A53F-4B95-B3FA-617973A97316}" dt="2024-01-05T13:17:55.601" v="26"/>
          <ac:spMkLst>
            <pc:docMk/>
            <pc:sldMk cId="4218593078" sldId="257"/>
            <ac:spMk id="4" creationId="{F9655D23-73F5-0348-F63F-53760635BC0A}"/>
          </ac:spMkLst>
        </pc:spChg>
      </pc:sldChg>
      <pc:sldChg chg="modSp add mod">
        <pc:chgData name="Christie Shaji" userId="5d1578076b518fb4" providerId="LiveId" clId="{B8C0208E-A53F-4B95-B3FA-617973A97316}" dt="2024-01-05T13:18:07.026" v="27"/>
        <pc:sldMkLst>
          <pc:docMk/>
          <pc:sldMk cId="1722045941" sldId="258"/>
        </pc:sldMkLst>
        <pc:spChg chg="mod">
          <ac:chgData name="Christie Shaji" userId="5d1578076b518fb4" providerId="LiveId" clId="{B8C0208E-A53F-4B95-B3FA-617973A97316}" dt="2024-01-05T13:17:31.681" v="22"/>
          <ac:spMkLst>
            <pc:docMk/>
            <pc:sldMk cId="1722045941" sldId="258"/>
            <ac:spMk id="2" creationId="{9ADE490D-D037-3A41-F753-84BB659AA21B}"/>
          </ac:spMkLst>
        </pc:spChg>
        <pc:spChg chg="mod">
          <ac:chgData name="Christie Shaji" userId="5d1578076b518fb4" providerId="LiveId" clId="{B8C0208E-A53F-4B95-B3FA-617973A97316}" dt="2024-01-05T13:18:07.026" v="27"/>
          <ac:spMkLst>
            <pc:docMk/>
            <pc:sldMk cId="1722045941" sldId="258"/>
            <ac:spMk id="4" creationId="{F9655D23-73F5-0348-F63F-53760635BC0A}"/>
          </ac:spMkLst>
        </pc:spChg>
      </pc:sldChg>
      <pc:sldChg chg="modSp add mod">
        <pc:chgData name="Christie Shaji" userId="5d1578076b518fb4" providerId="LiveId" clId="{B8C0208E-A53F-4B95-B3FA-617973A97316}" dt="2024-01-05T13:18:16.121" v="28"/>
        <pc:sldMkLst>
          <pc:docMk/>
          <pc:sldMk cId="3799900919" sldId="259"/>
        </pc:sldMkLst>
        <pc:spChg chg="mod">
          <ac:chgData name="Christie Shaji" userId="5d1578076b518fb4" providerId="LiveId" clId="{B8C0208E-A53F-4B95-B3FA-617973A97316}" dt="2024-01-05T13:17:44.175" v="25"/>
          <ac:spMkLst>
            <pc:docMk/>
            <pc:sldMk cId="3799900919" sldId="259"/>
            <ac:spMk id="2" creationId="{9ADE490D-D037-3A41-F753-84BB659AA21B}"/>
          </ac:spMkLst>
        </pc:spChg>
        <pc:spChg chg="mod">
          <ac:chgData name="Christie Shaji" userId="5d1578076b518fb4" providerId="LiveId" clId="{B8C0208E-A53F-4B95-B3FA-617973A97316}" dt="2024-01-05T13:18:16.121" v="28"/>
          <ac:spMkLst>
            <pc:docMk/>
            <pc:sldMk cId="3799900919" sldId="259"/>
            <ac:spMk id="4" creationId="{F9655D23-73F5-0348-F63F-53760635BC0A}"/>
          </ac:spMkLst>
        </pc:spChg>
      </pc:sldChg>
    </pc:docChg>
  </pc:docChgLst>
  <pc:docChgLst>
    <pc:chgData name="Shaji Varghese" userId="b6635ce32d741a41" providerId="LiveId" clId="{322458FC-8D48-4A5A-A6BF-867DFBCA5C28}"/>
    <pc:docChg chg="modSld">
      <pc:chgData name="Shaji Varghese" userId="b6635ce32d741a41" providerId="LiveId" clId="{322458FC-8D48-4A5A-A6BF-867DFBCA5C28}" dt="2024-03-17T17:43:18.103" v="45" actId="6549"/>
      <pc:docMkLst>
        <pc:docMk/>
      </pc:docMkLst>
      <pc:sldChg chg="modSp mod">
        <pc:chgData name="Shaji Varghese" userId="b6635ce32d741a41" providerId="LiveId" clId="{322458FC-8D48-4A5A-A6BF-867DFBCA5C28}" dt="2024-03-17T17:41:29.110" v="12" actId="20577"/>
        <pc:sldMkLst>
          <pc:docMk/>
          <pc:sldMk cId="121099896" sldId="256"/>
        </pc:sldMkLst>
        <pc:spChg chg="mod">
          <ac:chgData name="Shaji Varghese" userId="b6635ce32d741a41" providerId="LiveId" clId="{322458FC-8D48-4A5A-A6BF-867DFBCA5C28}" dt="2024-03-17T17:41:29.110" v="12" actId="20577"/>
          <ac:spMkLst>
            <pc:docMk/>
            <pc:sldMk cId="121099896" sldId="256"/>
            <ac:spMk id="4" creationId="{F9655D23-73F5-0348-F63F-53760635BC0A}"/>
          </ac:spMkLst>
        </pc:spChg>
      </pc:sldChg>
      <pc:sldChg chg="modSp mod">
        <pc:chgData name="Shaji Varghese" userId="b6635ce32d741a41" providerId="LiveId" clId="{322458FC-8D48-4A5A-A6BF-867DFBCA5C28}" dt="2024-03-17T17:42:02.839" v="23" actId="6549"/>
        <pc:sldMkLst>
          <pc:docMk/>
          <pc:sldMk cId="4218593078" sldId="257"/>
        </pc:sldMkLst>
        <pc:spChg chg="mod">
          <ac:chgData name="Shaji Varghese" userId="b6635ce32d741a41" providerId="LiveId" clId="{322458FC-8D48-4A5A-A6BF-867DFBCA5C28}" dt="2024-03-17T17:42:02.839" v="23" actId="6549"/>
          <ac:spMkLst>
            <pc:docMk/>
            <pc:sldMk cId="4218593078" sldId="257"/>
            <ac:spMk id="4" creationId="{F9655D23-73F5-0348-F63F-53760635BC0A}"/>
          </ac:spMkLst>
        </pc:spChg>
      </pc:sldChg>
      <pc:sldChg chg="modSp mod">
        <pc:chgData name="Shaji Varghese" userId="b6635ce32d741a41" providerId="LiveId" clId="{322458FC-8D48-4A5A-A6BF-867DFBCA5C28}" dt="2024-03-17T17:42:45.673" v="34" actId="6549"/>
        <pc:sldMkLst>
          <pc:docMk/>
          <pc:sldMk cId="1722045941" sldId="258"/>
        </pc:sldMkLst>
        <pc:spChg chg="mod">
          <ac:chgData name="Shaji Varghese" userId="b6635ce32d741a41" providerId="LiveId" clId="{322458FC-8D48-4A5A-A6BF-867DFBCA5C28}" dt="2024-03-17T17:42:45.673" v="34" actId="6549"/>
          <ac:spMkLst>
            <pc:docMk/>
            <pc:sldMk cId="1722045941" sldId="258"/>
            <ac:spMk id="4" creationId="{F9655D23-73F5-0348-F63F-53760635BC0A}"/>
          </ac:spMkLst>
        </pc:spChg>
      </pc:sldChg>
      <pc:sldChg chg="modSp mod">
        <pc:chgData name="Shaji Varghese" userId="b6635ce32d741a41" providerId="LiveId" clId="{322458FC-8D48-4A5A-A6BF-867DFBCA5C28}" dt="2024-03-17T17:43:18.103" v="45" actId="6549"/>
        <pc:sldMkLst>
          <pc:docMk/>
          <pc:sldMk cId="3799900919" sldId="259"/>
        </pc:sldMkLst>
        <pc:spChg chg="mod">
          <ac:chgData name="Shaji Varghese" userId="b6635ce32d741a41" providerId="LiveId" clId="{322458FC-8D48-4A5A-A6BF-867DFBCA5C28}" dt="2024-03-17T17:43:18.103" v="45" actId="6549"/>
          <ac:spMkLst>
            <pc:docMk/>
            <pc:sldMk cId="3799900919" sldId="259"/>
            <ac:spMk id="4" creationId="{F9655D23-73F5-0348-F63F-53760635BC0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18879-E8F0-7039-C016-DB2D341124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EF1557-745E-5081-F068-8832DF2F9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C9A56-31E1-109F-73BC-AD26D9A7E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2AEE-CE51-4384-86E1-B696B9FDF345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28F9E-19AB-537E-79B9-65C316EB3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23AFB-5798-6F7C-677D-D6676FA9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3EC9-E0C6-4C04-A95F-6958C8D3AD4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226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87D8D-DB13-4BDB-6227-75832EB6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19F460-2924-3619-6F0A-26E5D55B3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AB5D3-D53A-76BB-77F6-671A9DA97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2AEE-CE51-4384-86E1-B696B9FDF345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6866-3BCE-73A9-AA28-0B29E3B4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0D91B-EA66-8E75-D264-BC6BF7296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3EC9-E0C6-4C04-A95F-6958C8D3AD4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7031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39BA8A-DA75-D644-D2FC-C37AE02AE3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4B300E-4D5B-C505-AEA5-8B42E5B3E1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4A39F-4B1F-9CE0-8225-645A70F76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2AEE-CE51-4384-86E1-B696B9FDF345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E95F3-2019-7B43-DB97-67C05AA13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DAD67-D1F8-AA86-359D-133B1D921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3EC9-E0C6-4C04-A95F-6958C8D3AD4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4303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9D7CE-D20D-A7E7-49AA-38CFA0F00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6BA3A-40BE-AA6F-23D5-AF40BB2FD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7310A-CBEF-27C8-8D1B-01052645C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2AEE-CE51-4384-86E1-B696B9FDF345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0FDFD-2F09-288D-DEE8-AE5B509EB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597E2-D60E-09F5-41E0-2B4A8F5C3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3EC9-E0C6-4C04-A95F-6958C8D3AD4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8174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F3E1A-9E90-DCE0-730C-812AB0492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1F10F-3EBE-B994-AC10-D2B2E824C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A37A3-CC2C-9589-34AC-9A66444D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2AEE-CE51-4384-86E1-B696B9FDF345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83FD6-571A-CE36-BF84-F751846E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051E0-E03A-3F79-A5A9-6B5C2EBC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3EC9-E0C6-4C04-A95F-6958C8D3AD4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888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193A8-0B2A-C016-5CA2-13A3BAF2F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D13D6-C768-E642-B8A6-762B741FB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263059-1C53-4710-55D9-CAE32B6FA0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DAB093-760A-1CCC-C47E-97636AEEA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2AEE-CE51-4384-86E1-B696B9FDF345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ED9CC-B85E-1DED-D23B-07136AB87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C950B-683D-8B00-3EDA-C4081A5F7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3EC9-E0C6-4C04-A95F-6958C8D3AD4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3745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C8ED5-9390-6E86-1380-944259A93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4ED2B-B07B-BFAD-0F62-4A8708DC1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09866B-5523-F28A-C4A3-6C656F9F5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D6F590-73F6-B996-179E-12E06EBA2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8629B4-3DFE-EB2D-A47A-319BEA706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26D32D-5AE9-349A-7868-4970A3F1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2AEE-CE51-4384-86E1-B696B9FDF345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84943-05E0-C277-D495-2EB9BB27A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F2D46F-23EF-2B26-2E94-2E59533CD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3EC9-E0C6-4C04-A95F-6958C8D3AD4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9090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99AC9-5197-E718-7B38-ADB727FDF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6FDC6D-6470-C681-8490-DCEAC78CC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2AEE-CE51-4384-86E1-B696B9FDF345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B22BAF-50F2-449D-BBD6-DF1F1604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AE1F7-21A7-74D0-7680-FC595FF83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3EC9-E0C6-4C04-A95F-6958C8D3AD4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9498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75D8EA-2262-9B8E-F65B-1BC3961C8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2AEE-CE51-4384-86E1-B696B9FDF345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D764A3-76C1-CF33-A2F1-244F34914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3E3AE2-C6A2-5ED9-EA3E-2742518E7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3EC9-E0C6-4C04-A95F-6958C8D3AD4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3542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EAC5-4CEE-C174-461D-CEBBC4450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78D0F-9CE3-2EE7-8B16-D04F411B0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D9C940-54AA-144D-15BE-7A5C794BB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07318-4A2B-1EBA-503F-1448F6DC8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2AEE-CE51-4384-86E1-B696B9FDF345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F409A-F826-F45F-1040-3831271AB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4A5F1-22E1-E3E1-B950-A80E5A9A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3EC9-E0C6-4C04-A95F-6958C8D3AD4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1398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646FC-A34F-9693-9F5D-CF60A7B72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6BDF39-B624-5C61-C9D0-FEE96CF57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DF0C3-6792-BB31-5A52-9BC361E98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764AC-9832-000D-B35A-278553B54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2AEE-CE51-4384-86E1-B696B9FDF345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FF5A9-A884-3AA5-5587-57EDEC551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158FB-6845-EEC4-16B6-D97F12448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3EC9-E0C6-4C04-A95F-6958C8D3AD4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62704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FAAC41-6DFF-A77B-B98E-BFDD89CEE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21E1C-623F-8086-AF87-400289B50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05B67-DC74-8113-E914-C3915C7F24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F2AEE-CE51-4384-86E1-B696B9FDF345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1E81D-49FE-36C4-3739-F0499BE15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C700A-73DE-F3AB-05C5-2D71A3486D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3EC9-E0C6-4C04-A95F-6958C8D3AD4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855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490D-D037-3A41-F753-84BB659AA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637" y="3429000"/>
            <a:ext cx="11535052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Vaazhtheeduveen</a:t>
            </a:r>
            <a:r>
              <a:rPr lang="en-US" sz="4000" dirty="0"/>
              <a:t> </a:t>
            </a:r>
            <a:r>
              <a:rPr lang="en-US" sz="4000" dirty="0" err="1"/>
              <a:t>sthuthich</a:t>
            </a:r>
            <a:r>
              <a:rPr lang="en-US" sz="4000" dirty="0"/>
              <a:t> </a:t>
            </a:r>
            <a:r>
              <a:rPr lang="en-US" sz="4000" dirty="0" err="1"/>
              <a:t>aartheeduveen</a:t>
            </a:r>
            <a:br>
              <a:rPr lang="en-US" sz="4000" dirty="0"/>
            </a:br>
            <a:r>
              <a:rPr lang="en-US" sz="4000" dirty="0" err="1"/>
              <a:t>Sarvva</a:t>
            </a:r>
            <a:r>
              <a:rPr lang="en-US" sz="4000" dirty="0"/>
              <a:t> </a:t>
            </a:r>
            <a:r>
              <a:rPr lang="en-US" sz="4000" dirty="0" err="1"/>
              <a:t>lokarume</a:t>
            </a:r>
            <a:r>
              <a:rPr lang="en-US" sz="4000" dirty="0"/>
              <a:t> </a:t>
            </a:r>
            <a:r>
              <a:rPr lang="en-US" sz="4000" dirty="0" err="1"/>
              <a:t>pukazhtheeduveen</a:t>
            </a:r>
            <a:br>
              <a:rPr lang="en-US" sz="4000" dirty="0"/>
            </a:br>
            <a:r>
              <a:rPr lang="en-US" sz="4000" dirty="0" err="1"/>
              <a:t>Daiva</a:t>
            </a:r>
            <a:r>
              <a:rPr lang="en-US" sz="4000" dirty="0"/>
              <a:t> </a:t>
            </a:r>
            <a:r>
              <a:rPr lang="en-US" sz="4000" dirty="0" err="1"/>
              <a:t>pithaavin</a:t>
            </a:r>
            <a:r>
              <a:rPr lang="en-US" sz="4000" dirty="0"/>
              <a:t> </a:t>
            </a:r>
            <a:r>
              <a:rPr lang="en-US" sz="4000" dirty="0" err="1"/>
              <a:t>mahimakale</a:t>
            </a:r>
            <a:br>
              <a:rPr lang="en-US" sz="4000" dirty="0"/>
            </a:br>
            <a:r>
              <a:rPr lang="en-US" sz="4000" dirty="0" err="1"/>
              <a:t>Bhakthiyodennum</a:t>
            </a:r>
            <a:r>
              <a:rPr lang="en-US" sz="4000" dirty="0"/>
              <a:t> </a:t>
            </a:r>
            <a:r>
              <a:rPr lang="en-US" sz="4000" dirty="0" err="1"/>
              <a:t>keerthippin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655D23-73F5-0348-F63F-53760635BC0A}"/>
              </a:ext>
            </a:extLst>
          </p:cNvPr>
          <p:cNvSpPr txBox="1">
            <a:spLocks/>
          </p:cNvSpPr>
          <p:nvPr/>
        </p:nvSpPr>
        <p:spPr>
          <a:xfrm>
            <a:off x="340311" y="0"/>
            <a:ext cx="1153505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വാഴ്ത്തിടുവിന്‍ സ്തുതിച്ചാര്‍ത്തിടുവിന്‍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സ്വര്‍ഗ്ഗലോകരുമേ പുകഴ്ത്തിടുവിന്‍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ദൈവപിതാവിന്‍ മഹികളെ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ഭക്തിയോടെന്നും കീര്‍ത്തിപ്പിന്‍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99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490D-D037-3A41-F753-84BB659AA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637" y="3429000"/>
            <a:ext cx="11535052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Yehova</a:t>
            </a:r>
            <a:r>
              <a:rPr lang="en-US" sz="4000" dirty="0"/>
              <a:t> </a:t>
            </a:r>
            <a:r>
              <a:rPr lang="en-US" sz="4000" dirty="0" err="1"/>
              <a:t>thanne</a:t>
            </a:r>
            <a:r>
              <a:rPr lang="en-US" sz="4000" dirty="0"/>
              <a:t> </a:t>
            </a:r>
            <a:r>
              <a:rPr lang="en-US" sz="4000" dirty="0" err="1"/>
              <a:t>sathya</a:t>
            </a:r>
            <a:r>
              <a:rPr lang="en-US" sz="4000" dirty="0"/>
              <a:t> </a:t>
            </a:r>
            <a:r>
              <a:rPr lang="en-US" sz="4000" dirty="0" err="1"/>
              <a:t>daivamallo</a:t>
            </a:r>
            <a:br>
              <a:rPr lang="en-US" sz="4000" dirty="0"/>
            </a:br>
            <a:r>
              <a:rPr lang="en-US" sz="4000" dirty="0"/>
              <a:t>Avan </a:t>
            </a:r>
            <a:r>
              <a:rPr lang="en-US" sz="4000" dirty="0" err="1"/>
              <a:t>namme</a:t>
            </a:r>
            <a:r>
              <a:rPr lang="en-US" sz="4000" dirty="0"/>
              <a:t> </a:t>
            </a:r>
            <a:r>
              <a:rPr lang="en-US" sz="4000" dirty="0" err="1"/>
              <a:t>menanju</a:t>
            </a:r>
            <a:r>
              <a:rPr lang="en-US" sz="4000" dirty="0"/>
              <a:t> naam </a:t>
            </a:r>
            <a:r>
              <a:rPr lang="en-US" sz="4000" dirty="0" err="1"/>
              <a:t>avanullavar</a:t>
            </a:r>
            <a:br>
              <a:rPr lang="en-US" sz="4000" dirty="0"/>
            </a:br>
            <a:r>
              <a:rPr lang="en-US" sz="4000" dirty="0"/>
              <a:t>Avan </a:t>
            </a:r>
            <a:r>
              <a:rPr lang="en-US" sz="4000" dirty="0" err="1"/>
              <a:t>swantha</a:t>
            </a:r>
            <a:r>
              <a:rPr lang="en-US" sz="4000" dirty="0"/>
              <a:t> </a:t>
            </a:r>
            <a:r>
              <a:rPr lang="en-US" sz="4000" dirty="0" err="1"/>
              <a:t>janavum</a:t>
            </a:r>
            <a:r>
              <a:rPr lang="en-US" sz="4000" dirty="0"/>
              <a:t> </a:t>
            </a:r>
            <a:r>
              <a:rPr lang="en-US" sz="4000" dirty="0" err="1"/>
              <a:t>ajaganavum</a:t>
            </a:r>
            <a:br>
              <a:rPr lang="en-US" sz="4000" dirty="0"/>
            </a:br>
            <a:r>
              <a:rPr lang="en-US" sz="4000" dirty="0" err="1"/>
              <a:t>Avane</a:t>
            </a:r>
            <a:r>
              <a:rPr lang="en-US" sz="4000" dirty="0"/>
              <a:t> naam </a:t>
            </a:r>
            <a:r>
              <a:rPr lang="en-US" sz="4000" dirty="0" err="1"/>
              <a:t>ennum</a:t>
            </a:r>
            <a:r>
              <a:rPr lang="en-US" sz="4000" dirty="0"/>
              <a:t> </a:t>
            </a:r>
            <a:r>
              <a:rPr lang="en-US" sz="4000" dirty="0" err="1"/>
              <a:t>sthuthicheeduveen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655D23-73F5-0348-F63F-53760635BC0A}"/>
              </a:ext>
            </a:extLst>
          </p:cNvPr>
          <p:cNvSpPr txBox="1">
            <a:spLocks/>
          </p:cNvSpPr>
          <p:nvPr/>
        </p:nvSpPr>
        <p:spPr>
          <a:xfrm>
            <a:off x="340311" y="0"/>
            <a:ext cx="1153505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യഹോവ തന്നെ സത്യദൈവമല്ലോ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അവന്‍ നമ്മെ മെനഞ്ഞു നാം അവനുള്ളവര്‍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അവന്‍ സ്വന്തജനവും അജഗണവും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അവനെ നാം എന്നും സ്തുതിച്ചിടുവിന്‍</a:t>
            </a:r>
            <a:endParaRPr lang="en-AE" sz="80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59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490D-D037-3A41-F753-84BB659AA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637" y="3429000"/>
            <a:ext cx="11535052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Thaazhchayil</a:t>
            </a:r>
            <a:r>
              <a:rPr lang="en-US" sz="4000" dirty="0"/>
              <a:t> </a:t>
            </a:r>
            <a:r>
              <a:rPr lang="en-US" sz="4000" dirty="0" err="1"/>
              <a:t>avan</a:t>
            </a:r>
            <a:r>
              <a:rPr lang="en-US" sz="4000" dirty="0"/>
              <a:t> </a:t>
            </a:r>
            <a:r>
              <a:rPr lang="en-US" sz="4000" dirty="0" err="1"/>
              <a:t>namme</a:t>
            </a:r>
            <a:r>
              <a:rPr lang="en-US" sz="4000" dirty="0"/>
              <a:t> </a:t>
            </a:r>
            <a:r>
              <a:rPr lang="en-US" sz="4000" dirty="0" err="1"/>
              <a:t>orthuvallo</a:t>
            </a:r>
            <a:br>
              <a:rPr lang="en-US" sz="4000" dirty="0"/>
            </a:br>
            <a:r>
              <a:rPr lang="en-US" sz="4000" dirty="0" err="1"/>
              <a:t>Vairiyin</a:t>
            </a:r>
            <a:r>
              <a:rPr lang="en-US" sz="4000" dirty="0"/>
              <a:t> </a:t>
            </a:r>
            <a:r>
              <a:rPr lang="en-US" sz="4000" dirty="0" err="1"/>
              <a:t>balamavan</a:t>
            </a:r>
            <a:r>
              <a:rPr lang="en-US" sz="4000" dirty="0"/>
              <a:t> </a:t>
            </a:r>
            <a:r>
              <a:rPr lang="en-US" sz="4000" dirty="0" err="1"/>
              <a:t>thakarthuvallo</a:t>
            </a:r>
            <a:br>
              <a:rPr lang="en-US" sz="4000" dirty="0"/>
            </a:br>
            <a:r>
              <a:rPr lang="en-US" sz="4000" dirty="0" err="1"/>
              <a:t>Akruthyangalum</a:t>
            </a:r>
            <a:r>
              <a:rPr lang="en-US" sz="4000" dirty="0"/>
              <a:t> </a:t>
            </a:r>
            <a:r>
              <a:rPr lang="en-US" sz="4000" dirty="0" err="1"/>
              <a:t>paapa</a:t>
            </a:r>
            <a:r>
              <a:rPr lang="en-US" sz="4000" dirty="0"/>
              <a:t> </a:t>
            </a:r>
            <a:r>
              <a:rPr lang="en-US" sz="4000" dirty="0" err="1"/>
              <a:t>rogangalum</a:t>
            </a:r>
            <a:br>
              <a:rPr lang="en-US" sz="4000" dirty="0"/>
            </a:br>
            <a:r>
              <a:rPr lang="en-US" sz="4000" dirty="0" err="1"/>
              <a:t>Akattiyathaal</a:t>
            </a:r>
            <a:r>
              <a:rPr lang="en-US" sz="4000" dirty="0"/>
              <a:t> </a:t>
            </a:r>
            <a:r>
              <a:rPr lang="en-US" sz="4000" dirty="0" err="1"/>
              <a:t>ennum</a:t>
            </a:r>
            <a:r>
              <a:rPr lang="en-US" sz="4000" dirty="0"/>
              <a:t> </a:t>
            </a:r>
            <a:r>
              <a:rPr lang="en-US" sz="4000" dirty="0" err="1"/>
              <a:t>sthuthicheeduveen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655D23-73F5-0348-F63F-53760635BC0A}"/>
              </a:ext>
            </a:extLst>
          </p:cNvPr>
          <p:cNvSpPr txBox="1">
            <a:spLocks/>
          </p:cNvSpPr>
          <p:nvPr/>
        </p:nvSpPr>
        <p:spPr>
          <a:xfrm>
            <a:off x="340311" y="0"/>
            <a:ext cx="1153505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താഴ്ചയില്‍ അവന്‍ നമ്മെ ഓര്‍ത്തുവല്ലോ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വൈരിയിന്‍ ബലമവന്‍ തകര്‍ത്തുവല്ലോ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അകൃത്യങ്ങളും പാപരോഗങ്ങളും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അകറ്റിയതാല്‍ എന്നും സ്തുതിച്ചിടുവിന്‍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045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490D-D037-3A41-F753-84BB659AA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637" y="3429000"/>
            <a:ext cx="11535052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Mruthyuvil</a:t>
            </a:r>
            <a:r>
              <a:rPr lang="en-US" sz="4000" dirty="0"/>
              <a:t> </a:t>
            </a:r>
            <a:r>
              <a:rPr lang="en-US" sz="4000" dirty="0" err="1"/>
              <a:t>ninnavan</a:t>
            </a:r>
            <a:r>
              <a:rPr lang="en-US" sz="4000" dirty="0"/>
              <a:t> </a:t>
            </a:r>
            <a:r>
              <a:rPr lang="en-US" sz="4000" dirty="0" err="1"/>
              <a:t>praananeyum</a:t>
            </a:r>
            <a:br>
              <a:rPr lang="en-US" sz="4000" dirty="0"/>
            </a:br>
            <a:r>
              <a:rPr lang="en-US" sz="4000" dirty="0" err="1"/>
              <a:t>Veezhchayil</a:t>
            </a:r>
            <a:r>
              <a:rPr lang="en-US" sz="4000" dirty="0"/>
              <a:t> </a:t>
            </a:r>
            <a:r>
              <a:rPr lang="en-US" sz="4000" dirty="0" err="1"/>
              <a:t>ninnum</a:t>
            </a:r>
            <a:r>
              <a:rPr lang="en-US" sz="4000" dirty="0"/>
              <a:t> </a:t>
            </a:r>
            <a:r>
              <a:rPr lang="en-US" sz="4000" dirty="0" err="1"/>
              <a:t>kaalkaleyum</a:t>
            </a:r>
            <a:br>
              <a:rPr lang="en-US" sz="4000" dirty="0"/>
            </a:br>
            <a:r>
              <a:rPr lang="en-US" sz="4000" dirty="0" err="1"/>
              <a:t>Kanneeril</a:t>
            </a:r>
            <a:r>
              <a:rPr lang="en-US" sz="4000" dirty="0"/>
              <a:t> </a:t>
            </a:r>
            <a:r>
              <a:rPr lang="en-US" sz="4000" dirty="0" err="1"/>
              <a:t>ninnum</a:t>
            </a:r>
            <a:r>
              <a:rPr lang="en-US" sz="4000" dirty="0"/>
              <a:t> </a:t>
            </a:r>
            <a:r>
              <a:rPr lang="en-US" sz="4000" dirty="0" err="1"/>
              <a:t>kankaleyum</a:t>
            </a:r>
            <a:br>
              <a:rPr lang="en-US" sz="4000" dirty="0"/>
            </a:br>
            <a:r>
              <a:rPr lang="en-US" sz="4000" dirty="0" err="1"/>
              <a:t>Veendathinaal</a:t>
            </a:r>
            <a:r>
              <a:rPr lang="en-US" sz="4000" dirty="0"/>
              <a:t> </a:t>
            </a:r>
            <a:r>
              <a:rPr lang="en-US" sz="4000" dirty="0" err="1"/>
              <a:t>ennum</a:t>
            </a:r>
            <a:r>
              <a:rPr lang="en-US" sz="4000" dirty="0"/>
              <a:t> </a:t>
            </a:r>
            <a:r>
              <a:rPr lang="en-US" sz="4000" dirty="0" err="1"/>
              <a:t>sthuthicheeduveen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655D23-73F5-0348-F63F-53760635BC0A}"/>
              </a:ext>
            </a:extLst>
          </p:cNvPr>
          <p:cNvSpPr txBox="1">
            <a:spLocks/>
          </p:cNvSpPr>
          <p:nvPr/>
        </p:nvSpPr>
        <p:spPr>
          <a:xfrm>
            <a:off x="340311" y="0"/>
            <a:ext cx="1153505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മൃത്യുവില്‍ നിന്നവന്‍ പ്രാണനെയും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വീഴ്ചയില്‍ നിന്നും കാല്‍കളെയും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കണ്ണീരില്‍ നിന്നും കണ്‍കളെയും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വീണ്ടതിനാല്‍ എന്നും സ്തുതിച്ചിടുവിന്‍</a:t>
            </a:r>
            <a:endParaRPr lang="en-AE" sz="80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900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112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ML-TTAmbili</vt:lpstr>
      <vt:lpstr>Times New Roman</vt:lpstr>
      <vt:lpstr>Office Theme</vt:lpstr>
      <vt:lpstr>Vaazhtheeduveen sthuthich aartheeduveen Sarvva lokarume pukazhtheeduveen Daiva pithaavin mahimakale Bhakthiyodennum keerthippin</vt:lpstr>
      <vt:lpstr>Yehova thanne sathya daivamallo Avan namme menanju naam avanullavar Avan swantha janavum ajaganavum Avane naam ennum sthuthicheeduveen</vt:lpstr>
      <vt:lpstr>Thaazhchayil avan namme orthuvallo Vairiyin balamavan thakarthuvallo Akruthyangalum paapa rogangalum Akattiyathaal ennum sthuthicheeduveen</vt:lpstr>
      <vt:lpstr>Mruthyuvil ninnavan praananeyum Veezhchayil ninnum kaalkaleyum Kanneeril ninnum kankaleyum Veendathinaal ennum sthuthicheeduveen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വാഴ്ത്തിടുവിന്‍ സ്തുതിച്ചാ</dc:title>
  <dc:subject>171</dc:subject>
  <dc:creator>Christie Varghese</dc:creator>
  <cp:keywords>Formatting Pending</cp:keywords>
  <cp:lastModifiedBy>Shaji Varghese</cp:lastModifiedBy>
  <cp:revision>1</cp:revision>
  <dcterms:created xsi:type="dcterms:W3CDTF">2024-01-05T13:15:22Z</dcterms:created>
  <dcterms:modified xsi:type="dcterms:W3CDTF">2024-03-17T17:43:24Z</dcterms:modified>
</cp:coreProperties>
</file>